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375" r:id="rId2"/>
    <p:sldId id="259" r:id="rId3"/>
    <p:sldId id="373" r:id="rId4"/>
    <p:sldId id="385" r:id="rId5"/>
    <p:sldId id="405" r:id="rId6"/>
    <p:sldId id="417" r:id="rId7"/>
    <p:sldId id="360" r:id="rId8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FFFFF"/>
    <a:srgbClr val="6A7B8B"/>
    <a:srgbClr val="E8ECE5"/>
    <a:srgbClr val="E8C0C0"/>
    <a:srgbClr val="C0C0C0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36" d="100"/>
          <a:sy n="136" d="100"/>
        </p:scale>
        <p:origin x="1296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8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4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2021-06-06-Sun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22506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15273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CNN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예측모델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Django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구현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3888" y="2847647"/>
            <a:ext cx="217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베타테스트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210895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664296" cy="38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배경제거 후 베타테스트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8151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배경제거 후 베타 테스트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5724129" y="2657883"/>
            <a:ext cx="280831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배경을 제거해주는 코드입니다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2790C-7B21-4BDE-B4F2-4B436DA29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58" y="1594204"/>
            <a:ext cx="10113572" cy="58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39563B-A5AC-4925-AC38-4342CBF88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42" y="1967850"/>
            <a:ext cx="5347864" cy="30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3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8745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배경 제거 후 베타 테스트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2790C-7B21-4BDE-B4F2-4B436DA29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58" y="1594204"/>
            <a:ext cx="10113572" cy="58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80A8C4-D23C-4D83-98D8-AE2B235BC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6" y="108115"/>
            <a:ext cx="7228971" cy="3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4DDB837-460E-4BCE-B076-19672EA5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1C90F-75BC-435D-8F9F-D7DC49B39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KakaoTalk_20210606_232652171">
            <a:hlinkClick r:id="" action="ppaction://media"/>
            <a:extLst>
              <a:ext uri="{FF2B5EF4-FFF2-40B4-BE49-F238E27FC236}">
                <a16:creationId xmlns:a16="http://schemas.microsoft.com/office/drawing/2014/main" id="{E6823BCB-1ABD-44FE-8EDF-BD090DB4E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14" y="1356945"/>
            <a:ext cx="7344816" cy="41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00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7210</TotalTime>
  <Words>130</Words>
  <Application>Microsoft Office PowerPoint</Application>
  <PresentationFormat>화면 슬라이드 쇼(16:10)</PresentationFormat>
  <Paragraphs>52</Paragraphs>
  <Slides>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8" baseType="lpstr">
      <vt:lpstr>나눔고딕</vt:lpstr>
      <vt:lpstr>나눔고딕 ExtraBold</vt:lpstr>
      <vt:lpstr>나눔바른고딕 Light</vt:lpstr>
      <vt:lpstr>나눔손글씨 펜</vt:lpstr>
      <vt:lpstr>나눔스퀘어 ExtraBold</vt:lpstr>
      <vt:lpstr>나눔스퀘어라운드 Bold</vt:lpstr>
      <vt:lpstr>맑은 고딕</vt:lpstr>
      <vt:lpstr>배달의민족 주아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378</cp:revision>
  <dcterms:created xsi:type="dcterms:W3CDTF">2006-10-05T04:04:58Z</dcterms:created>
  <dcterms:modified xsi:type="dcterms:W3CDTF">2021-06-06T14:39:51Z</dcterms:modified>
</cp:coreProperties>
</file>